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15"/>
  </p:notesMasterIdLst>
  <p:sldIdLst>
    <p:sldId id="280" r:id="rId2"/>
    <p:sldId id="256" r:id="rId3"/>
    <p:sldId id="274" r:id="rId4"/>
    <p:sldId id="281" r:id="rId5"/>
    <p:sldId id="275" r:id="rId6"/>
    <p:sldId id="276" r:id="rId7"/>
    <p:sldId id="278" r:id="rId8"/>
    <p:sldId id="279" r:id="rId9"/>
    <p:sldId id="277" r:id="rId10"/>
    <p:sldId id="260" r:id="rId11"/>
    <p:sldId id="284" r:id="rId12"/>
    <p:sldId id="282" r:id="rId13"/>
    <p:sldId id="283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0000"/>
    <a:srgbClr val="FF3300"/>
    <a:srgbClr val="C0C0C0"/>
    <a:srgbClr val="CCCC00"/>
    <a:srgbClr val="3366CC"/>
    <a:srgbClr val="CCCCFF"/>
    <a:srgbClr val="FF505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444" autoAdjust="0"/>
  </p:normalViewPr>
  <p:slideViewPr>
    <p:cSldViewPr>
      <p:cViewPr varScale="1">
        <p:scale>
          <a:sx n="66" d="100"/>
          <a:sy n="66" d="100"/>
        </p:scale>
        <p:origin x="55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D38D68-D46A-46FF-8CDF-6DEF395A9127}" type="doc">
      <dgm:prSet loTypeId="urn:microsoft.com/office/officeart/2005/8/layout/chevron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CC9228-8F55-488D-BAF0-F012D0ED94BF}">
      <dgm:prSet phldrT="[Текст]" custT="1"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Вредоносные программы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619E5C7-01D4-451D-A77C-230E31722A36}" type="parTrans" cxnId="{6E8CB600-4525-497B-B11C-5B53C4145B3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EF4B111-96F9-47E6-9726-45B832195042}" type="sibTrans" cxnId="{6E8CB600-4525-497B-B11C-5B53C4145B33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EAA1A9F-0BAA-41F3-A1AF-C09C7BAA3AE5}">
      <dgm:prSet phldrT="[Текст]"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2F70B6D-F40A-44A8-901F-C445B69F0AA7}" type="parTrans" cxnId="{5C371FB2-D46C-4E68-B6B0-97EE85538A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BC4F54D-6999-40D9-A2BC-4363EF8C5F06}" type="sibTrans" cxnId="{5C371FB2-D46C-4E68-B6B0-97EE85538A2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2661809-E7E5-4C7D-A6D9-232D6D1AA0B1}">
      <dgm:prSet phldrT="[Текст]"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Спам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3A30AA4-0168-4E9F-BE82-6AE106DB401B}" type="parTrans" cxnId="{29FD7DEE-7C46-4C9E-99D6-07945C3AED8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9F3E528-B1E5-4147-8F76-3DC8C3CBC673}" type="sibTrans" cxnId="{29FD7DEE-7C46-4C9E-99D6-07945C3AED84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880C18B-7FDA-4070-BE87-19B3C0EBFF6B}">
      <dgm:prSet phldrT="[Текст]"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CEE088B-9102-4187-8CEE-D238656CA294}" type="parTrans" cxnId="{E9832F33-1049-4A72-9474-C059AF2CF44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1015395-174E-4942-8B02-79FF99F51DE8}" type="sibTrans" cxnId="{E9832F33-1049-4A72-9474-C059AF2CF44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87BFE1B1-E454-48CC-B180-3891D0A18392}">
      <dgm:prSet phldrT="[Текст]"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Интернет зависимость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05E3F90-7D10-4207-B516-53075BE6F271}" type="parTrans" cxnId="{1D357A9D-F944-475D-9DA1-40BEBE1F012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2D22E44-966D-43F4-A181-36864B5C6186}" type="sibTrans" cxnId="{1D357A9D-F944-475D-9DA1-40BEBE1F0129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E1A5BFD1-305E-40B0-AD10-5774640E6851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317EE91-B35C-4089-B811-B8CE8AD80E27}" type="parTrans" cxnId="{44EC659B-F593-45AE-AE10-A40BED6277D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B4E8FC2-680C-4EBD-ACF0-624108B34B4D}" type="sibTrans" cxnId="{44EC659B-F593-45AE-AE10-A40BED6277D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3BE462B-9014-469F-AFE4-0D750B38B360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8FF4BC9-7E2C-4EE9-B273-9386A08DC95A}" type="parTrans" cxnId="{272DFDCA-85A3-460E-A2B5-40E96E21EB3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DA7BBBB-F4D5-484E-9BDA-444BCEEB9262}" type="sibTrans" cxnId="{272DFDCA-85A3-460E-A2B5-40E96E21EB30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9D4F1D2A-F7C3-45CF-A093-C328D299FC53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1A3894D-FD73-4E4E-BA17-A9DAD4B5613F}" type="parTrans" cxnId="{8AE01166-5683-4D2D-93F0-AF7AED458E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ADE1ACCB-1B66-4B85-B032-431909DE76F2}" type="sibTrans" cxnId="{8AE01166-5683-4D2D-93F0-AF7AED458E4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BD563C24-739A-4B65-8212-C09572278B2A}">
      <dgm:prSet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F75918A-71F2-40B8-AD4C-089E9876F92F}" type="parTrans" cxnId="{FD1431CD-86C8-43A5-BB9E-3F4CB2AF6EE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5C3CC60-AB0B-4227-8B6E-7B654B7F1C9E}" type="sibTrans" cxnId="{FD1431CD-86C8-43A5-BB9E-3F4CB2AF6EEC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10DBBDB-0CAA-4160-808D-E451BA35B74C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Кража информации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C65E014-AE40-4708-9055-F21E28856919}" type="parTrans" cxnId="{B0372D30-8014-4C2B-8173-3634248CE8B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723E717-101D-4F19-9398-A8464792ED90}" type="sibTrans" cxnId="{B0372D30-8014-4C2B-8173-3634248CE8B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0F89775-0FDD-425F-9A5D-CE02EFFD9918}">
      <dgm:prSet phldrT="[Текст]"/>
      <dgm:spPr>
        <a:solidFill>
          <a:srgbClr val="FFC000"/>
        </a:solidFill>
        <a:ln>
          <a:solidFill>
            <a:srgbClr val="FFFF00"/>
          </a:solidFill>
        </a:ln>
      </dgm:spPr>
      <dgm:t>
        <a:bodyPr/>
        <a:lstStyle/>
        <a:p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48EFB10-4271-45E0-9399-783E7E885386}" type="sibTrans" cxnId="{ACCB1C50-7571-4265-90F3-C65BF3DCEFF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95500B9-E0D7-40F8-BC61-1A75AC5ECE40}" type="parTrans" cxnId="{ACCB1C50-7571-4265-90F3-C65BF3DCEFF6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773C5D2-CE4A-453F-BFC3-2C4B7AB00800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Опасный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контент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D20162F-D128-4E36-A1BE-481B84DC6336}" type="parTrans" cxnId="{4DC5CDF1-90C4-4377-B2D6-C22E1084D45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56B5E7D-E99E-4EF9-AB58-9B8CF9FDCAD7}" type="sibTrans" cxnId="{4DC5CDF1-90C4-4377-B2D6-C22E1084D45A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4C3B5EE9-66BB-4937-B24A-D2A24D6074A4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Финансовое мошенничество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0337898-D8E4-4873-ABC9-78362D76C16A}" type="parTrans" cxnId="{33C28C05-C9C6-403C-80A5-AE0695FF5C7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25C30BF8-9CC7-48CC-A433-B42C49645C15}" type="sibTrans" cxnId="{33C28C05-C9C6-403C-80A5-AE0695FF5C7B}">
      <dgm:prSet/>
      <dgm:spPr/>
      <dgm:t>
        <a:bodyPr/>
        <a:lstStyle/>
        <a:p>
          <a:endParaRPr lang="ru-RU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7742A9A7-F6FB-41D7-A46B-5B46BD48FCCD}">
      <dgm:prSet/>
      <dgm:spPr>
        <a:solidFill>
          <a:schemeClr val="accent3"/>
        </a:solidFill>
        <a:ln>
          <a:solidFill>
            <a:srgbClr val="FFFF00"/>
          </a:solidFill>
        </a:ln>
      </dgm:spPr>
      <dgm:t>
        <a:bodyPr/>
        <a:lstStyle/>
        <a:p>
          <a:r>
            <a:rPr lang="ru-RU" b="1" dirty="0" err="1" smtClean="0"/>
            <a:t>Кибербуллинг</a:t>
          </a:r>
          <a:endParaRPr lang="ru-RU" b="1" dirty="0"/>
        </a:p>
      </dgm:t>
    </dgm:pt>
    <dgm:pt modelId="{7A8D72EF-BABF-4DB6-90EE-820CA5E3A5DD}" type="parTrans" cxnId="{443E65E6-52F7-47DF-89F2-3D876019A047}">
      <dgm:prSet/>
      <dgm:spPr/>
    </dgm:pt>
    <dgm:pt modelId="{01E86FB9-E988-46F6-A79E-57607810DDA2}" type="sibTrans" cxnId="{443E65E6-52F7-47DF-89F2-3D876019A047}">
      <dgm:prSet/>
      <dgm:spPr/>
    </dgm:pt>
    <dgm:pt modelId="{B4A21F06-45BA-4A9D-A93D-B8AB3FA4508E}" type="pres">
      <dgm:prSet presAssocID="{0FD38D68-D46A-46FF-8CDF-6DEF395A912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5BEB2-7FCF-42D8-A50E-D6A66BD3A007}" type="pres">
      <dgm:prSet presAssocID="{40F89775-0FDD-425F-9A5D-CE02EFFD9918}" presName="composite" presStyleCnt="0"/>
      <dgm:spPr/>
    </dgm:pt>
    <dgm:pt modelId="{06C8798C-68C7-4361-9FF6-46B001F04F27}" type="pres">
      <dgm:prSet presAssocID="{40F89775-0FDD-425F-9A5D-CE02EFFD9918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36FBE5-BE8E-487E-B75A-07B5FFA361F6}" type="pres">
      <dgm:prSet presAssocID="{40F89775-0FDD-425F-9A5D-CE02EFFD9918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CB616-91F9-4353-9F37-BDCA530CE98C}" type="pres">
      <dgm:prSet presAssocID="{D48EFB10-4271-45E0-9399-783E7E885386}" presName="sp" presStyleCnt="0"/>
      <dgm:spPr/>
    </dgm:pt>
    <dgm:pt modelId="{B92A4F86-920C-416D-99A5-B7788AB18822}" type="pres">
      <dgm:prSet presAssocID="{E1A5BFD1-305E-40B0-AD10-5774640E6851}" presName="composite" presStyleCnt="0"/>
      <dgm:spPr/>
    </dgm:pt>
    <dgm:pt modelId="{06B7190D-D783-42B7-90F2-B51CF72C1D79}" type="pres">
      <dgm:prSet presAssocID="{E1A5BFD1-305E-40B0-AD10-5774640E685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FF40A6-9834-4C9C-B737-978FF15E9D0B}" type="pres">
      <dgm:prSet presAssocID="{E1A5BFD1-305E-40B0-AD10-5774640E6851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CC313-856D-4624-9E81-FEFDFEED4356}" type="pres">
      <dgm:prSet presAssocID="{1B4E8FC2-680C-4EBD-ACF0-624108B34B4D}" presName="sp" presStyleCnt="0"/>
      <dgm:spPr/>
    </dgm:pt>
    <dgm:pt modelId="{DB55942C-A143-4C4E-BDB6-CD3150B15F5B}" type="pres">
      <dgm:prSet presAssocID="{43BE462B-9014-469F-AFE4-0D750B38B360}" presName="composite" presStyleCnt="0"/>
      <dgm:spPr/>
    </dgm:pt>
    <dgm:pt modelId="{C83040B3-95A4-499A-8BAA-8C177007393F}" type="pres">
      <dgm:prSet presAssocID="{43BE462B-9014-469F-AFE4-0D750B38B360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45E5AA-1CE7-4536-B311-5214FD20846B}" type="pres">
      <dgm:prSet presAssocID="{43BE462B-9014-469F-AFE4-0D750B38B360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783E6-AB80-470E-A4F6-B091B19ACAFB}" type="pres">
      <dgm:prSet presAssocID="{2DA7BBBB-F4D5-484E-9BDA-444BCEEB9262}" presName="sp" presStyleCnt="0"/>
      <dgm:spPr/>
    </dgm:pt>
    <dgm:pt modelId="{3452FF41-0DFE-489D-BE70-E72FA6599B05}" type="pres">
      <dgm:prSet presAssocID="{9D4F1D2A-F7C3-45CF-A093-C328D299FC53}" presName="composite" presStyleCnt="0"/>
      <dgm:spPr/>
    </dgm:pt>
    <dgm:pt modelId="{433EC8B5-3F50-4D75-A7B7-6849CA008728}" type="pres">
      <dgm:prSet presAssocID="{9D4F1D2A-F7C3-45CF-A093-C328D299FC53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DC1E78-2CE2-4562-83AB-DDA88ACCC937}" type="pres">
      <dgm:prSet presAssocID="{9D4F1D2A-F7C3-45CF-A093-C328D299FC53}" presName="descendantText" presStyleLbl="alignAcc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6875DC-ACC0-4C4E-B28B-D659554CC709}" type="pres">
      <dgm:prSet presAssocID="{ADE1ACCB-1B66-4B85-B032-431909DE76F2}" presName="sp" presStyleCnt="0"/>
      <dgm:spPr/>
    </dgm:pt>
    <dgm:pt modelId="{6389B1F0-37AD-43AE-BAF9-3542FE378AC8}" type="pres">
      <dgm:prSet presAssocID="{BD563C24-739A-4B65-8212-C09572278B2A}" presName="composite" presStyleCnt="0"/>
      <dgm:spPr/>
    </dgm:pt>
    <dgm:pt modelId="{AE1A8918-DCBD-4779-AA70-6B0F389F9119}" type="pres">
      <dgm:prSet presAssocID="{BD563C24-739A-4B65-8212-C09572278B2A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1CBFCF-C07C-4958-BD5D-1FF48FDBE7BD}" type="pres">
      <dgm:prSet presAssocID="{BD563C24-739A-4B65-8212-C09572278B2A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A7477-B0BE-4848-B1EC-84FE6E8D306B}" type="pres">
      <dgm:prSet presAssocID="{05C3CC60-AB0B-4227-8B6E-7B654B7F1C9E}" presName="sp" presStyleCnt="0"/>
      <dgm:spPr/>
    </dgm:pt>
    <dgm:pt modelId="{AD201E69-235A-4632-A219-5945E9E5AEA1}" type="pres">
      <dgm:prSet presAssocID="{9EAA1A9F-0BAA-41F3-A1AF-C09C7BAA3AE5}" presName="composite" presStyleCnt="0"/>
      <dgm:spPr/>
    </dgm:pt>
    <dgm:pt modelId="{A97103A8-6183-460C-8F07-673000135523}" type="pres">
      <dgm:prSet presAssocID="{9EAA1A9F-0BAA-41F3-A1AF-C09C7BAA3AE5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CF3C2-CD2B-4C87-9120-14C3CCFFBAC9}" type="pres">
      <dgm:prSet presAssocID="{9EAA1A9F-0BAA-41F3-A1AF-C09C7BAA3AE5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62F701-3232-48C5-A53A-5EFEBF47A041}" type="pres">
      <dgm:prSet presAssocID="{5BC4F54D-6999-40D9-A2BC-4363EF8C5F06}" presName="sp" presStyleCnt="0"/>
      <dgm:spPr/>
    </dgm:pt>
    <dgm:pt modelId="{8EA817EA-82EA-41CE-8D6C-CF7A23E2CFD4}" type="pres">
      <dgm:prSet presAssocID="{E880C18B-7FDA-4070-BE87-19B3C0EBFF6B}" presName="composite" presStyleCnt="0"/>
      <dgm:spPr/>
    </dgm:pt>
    <dgm:pt modelId="{EDE93689-8717-4776-98A6-5111C2550B01}" type="pres">
      <dgm:prSet presAssocID="{E880C18B-7FDA-4070-BE87-19B3C0EBFF6B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5CE235-5EC4-4098-8F70-63657DC33244}" type="pres">
      <dgm:prSet presAssocID="{E880C18B-7FDA-4070-BE87-19B3C0EBFF6B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8CB600-4525-497B-B11C-5B53C4145B33}" srcId="{40F89775-0FDD-425F-9A5D-CE02EFFD9918}" destId="{1CCC9228-8F55-488D-BAF0-F012D0ED94BF}" srcOrd="0" destOrd="0" parTransId="{E619E5C7-01D4-451D-A77C-230E31722A36}" sibTransId="{CEF4B111-96F9-47E6-9726-45B832195042}"/>
    <dgm:cxn modelId="{272DFDCA-85A3-460E-A2B5-40E96E21EB30}" srcId="{0FD38D68-D46A-46FF-8CDF-6DEF395A9127}" destId="{43BE462B-9014-469F-AFE4-0D750B38B360}" srcOrd="2" destOrd="0" parTransId="{38FF4BC9-7E2C-4EE9-B273-9386A08DC95A}" sibTransId="{2DA7BBBB-F4D5-484E-9BDA-444BCEEB9262}"/>
    <dgm:cxn modelId="{F863A239-2A17-4B16-AB48-71FC024CBBA7}" type="presOf" srcId="{43BE462B-9014-469F-AFE4-0D750B38B360}" destId="{C83040B3-95A4-499A-8BAA-8C177007393F}" srcOrd="0" destOrd="0" presId="urn:microsoft.com/office/officeart/2005/8/layout/chevron2"/>
    <dgm:cxn modelId="{9D4C8184-6FEB-4126-8F15-1671B2A606F3}" type="presOf" srcId="{6773C5D2-CE4A-453F-BFC3-2C4B7AB00800}" destId="{56DC1E78-2CE2-4562-83AB-DDA88ACCC937}" srcOrd="0" destOrd="0" presId="urn:microsoft.com/office/officeart/2005/8/layout/chevron2"/>
    <dgm:cxn modelId="{DE300EDF-6E41-4A51-B571-A3FD101122FC}" type="presOf" srcId="{0FD38D68-D46A-46FF-8CDF-6DEF395A9127}" destId="{B4A21F06-45BA-4A9D-A93D-B8AB3FA4508E}" srcOrd="0" destOrd="0" presId="urn:microsoft.com/office/officeart/2005/8/layout/chevron2"/>
    <dgm:cxn modelId="{33C28C05-C9C6-403C-80A5-AE0695FF5C7B}" srcId="{BD563C24-739A-4B65-8212-C09572278B2A}" destId="{4C3B5EE9-66BB-4937-B24A-D2A24D6074A4}" srcOrd="0" destOrd="0" parTransId="{30337898-D8E4-4873-ABC9-78362D76C16A}" sibTransId="{25C30BF8-9CC7-48CC-A433-B42C49645C15}"/>
    <dgm:cxn modelId="{E58BCC7F-CD7B-4221-B9F7-65687C5EDBEB}" type="presOf" srcId="{4C3B5EE9-66BB-4937-B24A-D2A24D6074A4}" destId="{A41CBFCF-C07C-4958-BD5D-1FF48FDBE7BD}" srcOrd="0" destOrd="0" presId="urn:microsoft.com/office/officeart/2005/8/layout/chevron2"/>
    <dgm:cxn modelId="{E9832F33-1049-4A72-9474-C059AF2CF440}" srcId="{0FD38D68-D46A-46FF-8CDF-6DEF395A9127}" destId="{E880C18B-7FDA-4070-BE87-19B3C0EBFF6B}" srcOrd="6" destOrd="0" parTransId="{1CEE088B-9102-4187-8CEE-D238656CA294}" sibTransId="{31015395-174E-4942-8B02-79FF99F51DE8}"/>
    <dgm:cxn modelId="{1D357A9D-F944-475D-9DA1-40BEBE1F0129}" srcId="{E880C18B-7FDA-4070-BE87-19B3C0EBFF6B}" destId="{87BFE1B1-E454-48CC-B180-3891D0A18392}" srcOrd="0" destOrd="0" parTransId="{205E3F90-7D10-4207-B516-53075BE6F271}" sibTransId="{D2D22E44-966D-43F4-A181-36864B5C6186}"/>
    <dgm:cxn modelId="{E7DFF47F-22C2-4CC0-AC0B-1CB4A8871B46}" type="presOf" srcId="{BD563C24-739A-4B65-8212-C09572278B2A}" destId="{AE1A8918-DCBD-4779-AA70-6B0F389F9119}" srcOrd="0" destOrd="0" presId="urn:microsoft.com/office/officeart/2005/8/layout/chevron2"/>
    <dgm:cxn modelId="{FF31E040-5933-4570-81A9-21FBF17C3545}" type="presOf" srcId="{1CCC9228-8F55-488D-BAF0-F012D0ED94BF}" destId="{4F36FBE5-BE8E-487E-B75A-07B5FFA361F6}" srcOrd="0" destOrd="0" presId="urn:microsoft.com/office/officeart/2005/8/layout/chevron2"/>
    <dgm:cxn modelId="{E105733F-3562-4921-8F29-FB96C2E2351A}" type="presOf" srcId="{010DBBDB-0CAA-4160-808D-E451BA35B74C}" destId="{A2FF40A6-9834-4C9C-B737-978FF15E9D0B}" srcOrd="0" destOrd="0" presId="urn:microsoft.com/office/officeart/2005/8/layout/chevron2"/>
    <dgm:cxn modelId="{443E65E6-52F7-47DF-89F2-3D876019A047}" srcId="{43BE462B-9014-469F-AFE4-0D750B38B360}" destId="{7742A9A7-F6FB-41D7-A46B-5B46BD48FCCD}" srcOrd="0" destOrd="0" parTransId="{7A8D72EF-BABF-4DB6-90EE-820CA5E3A5DD}" sibTransId="{01E86FB9-E988-46F6-A79E-57607810DDA2}"/>
    <dgm:cxn modelId="{8AE01166-5683-4D2D-93F0-AF7AED458E4A}" srcId="{0FD38D68-D46A-46FF-8CDF-6DEF395A9127}" destId="{9D4F1D2A-F7C3-45CF-A093-C328D299FC53}" srcOrd="3" destOrd="0" parTransId="{71A3894D-FD73-4E4E-BA17-A9DAD4B5613F}" sibTransId="{ADE1ACCB-1B66-4B85-B032-431909DE76F2}"/>
    <dgm:cxn modelId="{B0372D30-8014-4C2B-8173-3634248CE8B6}" srcId="{E1A5BFD1-305E-40B0-AD10-5774640E6851}" destId="{010DBBDB-0CAA-4160-808D-E451BA35B74C}" srcOrd="0" destOrd="0" parTransId="{0C65E014-AE40-4708-9055-F21E28856919}" sibTransId="{2723E717-101D-4F19-9398-A8464792ED90}"/>
    <dgm:cxn modelId="{44EC659B-F593-45AE-AE10-A40BED6277D0}" srcId="{0FD38D68-D46A-46FF-8CDF-6DEF395A9127}" destId="{E1A5BFD1-305E-40B0-AD10-5774640E6851}" srcOrd="1" destOrd="0" parTransId="{9317EE91-B35C-4089-B811-B8CE8AD80E27}" sibTransId="{1B4E8FC2-680C-4EBD-ACF0-624108B34B4D}"/>
    <dgm:cxn modelId="{4DDE4478-4AB0-4477-9B06-A2DE76C8836A}" type="presOf" srcId="{40F89775-0FDD-425F-9A5D-CE02EFFD9918}" destId="{06C8798C-68C7-4361-9FF6-46B001F04F27}" srcOrd="0" destOrd="0" presId="urn:microsoft.com/office/officeart/2005/8/layout/chevron2"/>
    <dgm:cxn modelId="{89810F95-2AAB-449E-85C4-1EC4247E7B36}" type="presOf" srcId="{9EAA1A9F-0BAA-41F3-A1AF-C09C7BAA3AE5}" destId="{A97103A8-6183-460C-8F07-673000135523}" srcOrd="0" destOrd="0" presId="urn:microsoft.com/office/officeart/2005/8/layout/chevron2"/>
    <dgm:cxn modelId="{5C371FB2-D46C-4E68-B6B0-97EE85538A2B}" srcId="{0FD38D68-D46A-46FF-8CDF-6DEF395A9127}" destId="{9EAA1A9F-0BAA-41F3-A1AF-C09C7BAA3AE5}" srcOrd="5" destOrd="0" parTransId="{72F70B6D-F40A-44A8-901F-C445B69F0AA7}" sibTransId="{5BC4F54D-6999-40D9-A2BC-4363EF8C5F06}"/>
    <dgm:cxn modelId="{9A3C4A08-E6AD-4C5F-9D16-1243CD7AEFDB}" type="presOf" srcId="{87BFE1B1-E454-48CC-B180-3891D0A18392}" destId="{3F5CE235-5EC4-4098-8F70-63657DC33244}" srcOrd="0" destOrd="0" presId="urn:microsoft.com/office/officeart/2005/8/layout/chevron2"/>
    <dgm:cxn modelId="{4CFD1959-2392-4FE5-BE2C-5D65BA124074}" type="presOf" srcId="{F2661809-E7E5-4C7D-A6D9-232D6D1AA0B1}" destId="{B28CF3C2-CD2B-4C87-9120-14C3CCFFBAC9}" srcOrd="0" destOrd="0" presId="urn:microsoft.com/office/officeart/2005/8/layout/chevron2"/>
    <dgm:cxn modelId="{AE93CCE1-CBE8-490D-98F6-0674A87C44D2}" type="presOf" srcId="{E880C18B-7FDA-4070-BE87-19B3C0EBFF6B}" destId="{EDE93689-8717-4776-98A6-5111C2550B01}" srcOrd="0" destOrd="0" presId="urn:microsoft.com/office/officeart/2005/8/layout/chevron2"/>
    <dgm:cxn modelId="{ACCB1C50-7571-4265-90F3-C65BF3DCEFF6}" srcId="{0FD38D68-D46A-46FF-8CDF-6DEF395A9127}" destId="{40F89775-0FDD-425F-9A5D-CE02EFFD9918}" srcOrd="0" destOrd="0" parTransId="{595500B9-E0D7-40F8-BC61-1A75AC5ECE40}" sibTransId="{D48EFB10-4271-45E0-9399-783E7E885386}"/>
    <dgm:cxn modelId="{BA3BF56B-499F-439A-88B8-646E2FE1B824}" type="presOf" srcId="{9D4F1D2A-F7C3-45CF-A093-C328D299FC53}" destId="{433EC8B5-3F50-4D75-A7B7-6849CA008728}" srcOrd="0" destOrd="0" presId="urn:microsoft.com/office/officeart/2005/8/layout/chevron2"/>
    <dgm:cxn modelId="{29FD7DEE-7C46-4C9E-99D6-07945C3AED84}" srcId="{9EAA1A9F-0BAA-41F3-A1AF-C09C7BAA3AE5}" destId="{F2661809-E7E5-4C7D-A6D9-232D6D1AA0B1}" srcOrd="0" destOrd="0" parTransId="{83A30AA4-0168-4E9F-BE82-6AE106DB401B}" sibTransId="{49F3E528-B1E5-4147-8F76-3DC8C3CBC673}"/>
    <dgm:cxn modelId="{4DC5CDF1-90C4-4377-B2D6-C22E1084D45A}" srcId="{9D4F1D2A-F7C3-45CF-A093-C328D299FC53}" destId="{6773C5D2-CE4A-453F-BFC3-2C4B7AB00800}" srcOrd="0" destOrd="0" parTransId="{3D20162F-D128-4E36-A1BE-481B84DC6336}" sibTransId="{656B5E7D-E99E-4EF9-AB58-9B8CF9FDCAD7}"/>
    <dgm:cxn modelId="{725017A0-77CA-4576-81DD-6A16A85959B9}" type="presOf" srcId="{E1A5BFD1-305E-40B0-AD10-5774640E6851}" destId="{06B7190D-D783-42B7-90F2-B51CF72C1D79}" srcOrd="0" destOrd="0" presId="urn:microsoft.com/office/officeart/2005/8/layout/chevron2"/>
    <dgm:cxn modelId="{FD1431CD-86C8-43A5-BB9E-3F4CB2AF6EEC}" srcId="{0FD38D68-D46A-46FF-8CDF-6DEF395A9127}" destId="{BD563C24-739A-4B65-8212-C09572278B2A}" srcOrd="4" destOrd="0" parTransId="{7F75918A-71F2-40B8-AD4C-089E9876F92F}" sibTransId="{05C3CC60-AB0B-4227-8B6E-7B654B7F1C9E}"/>
    <dgm:cxn modelId="{0B652C40-A3D1-49F4-B01E-C60F95DAA1AF}" type="presOf" srcId="{7742A9A7-F6FB-41D7-A46B-5B46BD48FCCD}" destId="{B645E5AA-1CE7-4536-B311-5214FD20846B}" srcOrd="0" destOrd="0" presId="urn:microsoft.com/office/officeart/2005/8/layout/chevron2"/>
    <dgm:cxn modelId="{3B9DF137-18E5-4C0F-8DE1-165E4B02BDF0}" type="presParOf" srcId="{B4A21F06-45BA-4A9D-A93D-B8AB3FA4508E}" destId="{2775BEB2-7FCF-42D8-A50E-D6A66BD3A007}" srcOrd="0" destOrd="0" presId="urn:microsoft.com/office/officeart/2005/8/layout/chevron2"/>
    <dgm:cxn modelId="{FF1C8384-8590-4E38-A65A-6139AE5A7C8A}" type="presParOf" srcId="{2775BEB2-7FCF-42D8-A50E-D6A66BD3A007}" destId="{06C8798C-68C7-4361-9FF6-46B001F04F27}" srcOrd="0" destOrd="0" presId="urn:microsoft.com/office/officeart/2005/8/layout/chevron2"/>
    <dgm:cxn modelId="{F2803B27-6229-4D25-A25A-F3AE846C84D3}" type="presParOf" srcId="{2775BEB2-7FCF-42D8-A50E-D6A66BD3A007}" destId="{4F36FBE5-BE8E-487E-B75A-07B5FFA361F6}" srcOrd="1" destOrd="0" presId="urn:microsoft.com/office/officeart/2005/8/layout/chevron2"/>
    <dgm:cxn modelId="{60BB1775-76D0-4F05-BC1A-4F2633794409}" type="presParOf" srcId="{B4A21F06-45BA-4A9D-A93D-B8AB3FA4508E}" destId="{A17CB616-91F9-4353-9F37-BDCA530CE98C}" srcOrd="1" destOrd="0" presId="urn:microsoft.com/office/officeart/2005/8/layout/chevron2"/>
    <dgm:cxn modelId="{7FCB0EAC-C90A-4298-8BC2-5B38C1A72978}" type="presParOf" srcId="{B4A21F06-45BA-4A9D-A93D-B8AB3FA4508E}" destId="{B92A4F86-920C-416D-99A5-B7788AB18822}" srcOrd="2" destOrd="0" presId="urn:microsoft.com/office/officeart/2005/8/layout/chevron2"/>
    <dgm:cxn modelId="{0DC637F8-6643-4025-8730-D24DF34AC2C3}" type="presParOf" srcId="{B92A4F86-920C-416D-99A5-B7788AB18822}" destId="{06B7190D-D783-42B7-90F2-B51CF72C1D79}" srcOrd="0" destOrd="0" presId="urn:microsoft.com/office/officeart/2005/8/layout/chevron2"/>
    <dgm:cxn modelId="{B38EC04F-EFE1-49F2-9F9E-48AA64F6BDFA}" type="presParOf" srcId="{B92A4F86-920C-416D-99A5-B7788AB18822}" destId="{A2FF40A6-9834-4C9C-B737-978FF15E9D0B}" srcOrd="1" destOrd="0" presId="urn:microsoft.com/office/officeart/2005/8/layout/chevron2"/>
    <dgm:cxn modelId="{88441255-073D-473A-A1B7-47D4391CB763}" type="presParOf" srcId="{B4A21F06-45BA-4A9D-A93D-B8AB3FA4508E}" destId="{A91CC313-856D-4624-9E81-FEFDFEED4356}" srcOrd="3" destOrd="0" presId="urn:microsoft.com/office/officeart/2005/8/layout/chevron2"/>
    <dgm:cxn modelId="{02746065-E385-4823-A98C-1B79E129DAE0}" type="presParOf" srcId="{B4A21F06-45BA-4A9D-A93D-B8AB3FA4508E}" destId="{DB55942C-A143-4C4E-BDB6-CD3150B15F5B}" srcOrd="4" destOrd="0" presId="urn:microsoft.com/office/officeart/2005/8/layout/chevron2"/>
    <dgm:cxn modelId="{FE000404-B7B8-4977-B541-43C34890E112}" type="presParOf" srcId="{DB55942C-A143-4C4E-BDB6-CD3150B15F5B}" destId="{C83040B3-95A4-499A-8BAA-8C177007393F}" srcOrd="0" destOrd="0" presId="urn:microsoft.com/office/officeart/2005/8/layout/chevron2"/>
    <dgm:cxn modelId="{DF5DED1F-2489-407E-A97F-5D6A1FCD3C8E}" type="presParOf" srcId="{DB55942C-A143-4C4E-BDB6-CD3150B15F5B}" destId="{B645E5AA-1CE7-4536-B311-5214FD20846B}" srcOrd="1" destOrd="0" presId="urn:microsoft.com/office/officeart/2005/8/layout/chevron2"/>
    <dgm:cxn modelId="{0111E712-8475-401A-8AAE-E9A236C42C44}" type="presParOf" srcId="{B4A21F06-45BA-4A9D-A93D-B8AB3FA4508E}" destId="{58C783E6-AB80-470E-A4F6-B091B19ACAFB}" srcOrd="5" destOrd="0" presId="urn:microsoft.com/office/officeart/2005/8/layout/chevron2"/>
    <dgm:cxn modelId="{FA410583-5A84-45E1-BFEA-52C4EC93D416}" type="presParOf" srcId="{B4A21F06-45BA-4A9D-A93D-B8AB3FA4508E}" destId="{3452FF41-0DFE-489D-BE70-E72FA6599B05}" srcOrd="6" destOrd="0" presId="urn:microsoft.com/office/officeart/2005/8/layout/chevron2"/>
    <dgm:cxn modelId="{DFA92AF0-711F-4617-B88B-CB7E0DBFA046}" type="presParOf" srcId="{3452FF41-0DFE-489D-BE70-E72FA6599B05}" destId="{433EC8B5-3F50-4D75-A7B7-6849CA008728}" srcOrd="0" destOrd="0" presId="urn:microsoft.com/office/officeart/2005/8/layout/chevron2"/>
    <dgm:cxn modelId="{F0B1D8D9-EB68-48E0-A3FB-91199B47B2F4}" type="presParOf" srcId="{3452FF41-0DFE-489D-BE70-E72FA6599B05}" destId="{56DC1E78-2CE2-4562-83AB-DDA88ACCC937}" srcOrd="1" destOrd="0" presId="urn:microsoft.com/office/officeart/2005/8/layout/chevron2"/>
    <dgm:cxn modelId="{7BE08158-2500-4D8E-A380-42A90B24E197}" type="presParOf" srcId="{B4A21F06-45BA-4A9D-A93D-B8AB3FA4508E}" destId="{A76875DC-ACC0-4C4E-B28B-D659554CC709}" srcOrd="7" destOrd="0" presId="urn:microsoft.com/office/officeart/2005/8/layout/chevron2"/>
    <dgm:cxn modelId="{40B40B66-EEAF-4FF8-8453-B6969AFD121D}" type="presParOf" srcId="{B4A21F06-45BA-4A9D-A93D-B8AB3FA4508E}" destId="{6389B1F0-37AD-43AE-BAF9-3542FE378AC8}" srcOrd="8" destOrd="0" presId="urn:microsoft.com/office/officeart/2005/8/layout/chevron2"/>
    <dgm:cxn modelId="{C9E05CE1-3959-49F2-B0A3-50E21581CA9F}" type="presParOf" srcId="{6389B1F0-37AD-43AE-BAF9-3542FE378AC8}" destId="{AE1A8918-DCBD-4779-AA70-6B0F389F9119}" srcOrd="0" destOrd="0" presId="urn:microsoft.com/office/officeart/2005/8/layout/chevron2"/>
    <dgm:cxn modelId="{E251C42C-3F31-4099-9B96-6C6E536EA1C8}" type="presParOf" srcId="{6389B1F0-37AD-43AE-BAF9-3542FE378AC8}" destId="{A41CBFCF-C07C-4958-BD5D-1FF48FDBE7BD}" srcOrd="1" destOrd="0" presId="urn:microsoft.com/office/officeart/2005/8/layout/chevron2"/>
    <dgm:cxn modelId="{4E90077D-9EE6-4F9B-AE12-4DAD5268C771}" type="presParOf" srcId="{B4A21F06-45BA-4A9D-A93D-B8AB3FA4508E}" destId="{34CA7477-B0BE-4848-B1EC-84FE6E8D306B}" srcOrd="9" destOrd="0" presId="urn:microsoft.com/office/officeart/2005/8/layout/chevron2"/>
    <dgm:cxn modelId="{4961FC53-20B9-4E92-A5A1-663AAA73E169}" type="presParOf" srcId="{B4A21F06-45BA-4A9D-A93D-B8AB3FA4508E}" destId="{AD201E69-235A-4632-A219-5945E9E5AEA1}" srcOrd="10" destOrd="0" presId="urn:microsoft.com/office/officeart/2005/8/layout/chevron2"/>
    <dgm:cxn modelId="{9A75E3A4-A70A-4E1D-A8A5-D8A412936B85}" type="presParOf" srcId="{AD201E69-235A-4632-A219-5945E9E5AEA1}" destId="{A97103A8-6183-460C-8F07-673000135523}" srcOrd="0" destOrd="0" presId="urn:microsoft.com/office/officeart/2005/8/layout/chevron2"/>
    <dgm:cxn modelId="{171A0F66-25B0-4ED5-B5D2-EC9BA6237A69}" type="presParOf" srcId="{AD201E69-235A-4632-A219-5945E9E5AEA1}" destId="{B28CF3C2-CD2B-4C87-9120-14C3CCFFBAC9}" srcOrd="1" destOrd="0" presId="urn:microsoft.com/office/officeart/2005/8/layout/chevron2"/>
    <dgm:cxn modelId="{C94C7E60-DEBD-43D9-8182-C9A5AD411F00}" type="presParOf" srcId="{B4A21F06-45BA-4A9D-A93D-B8AB3FA4508E}" destId="{1B62F701-3232-48C5-A53A-5EFEBF47A041}" srcOrd="11" destOrd="0" presId="urn:microsoft.com/office/officeart/2005/8/layout/chevron2"/>
    <dgm:cxn modelId="{D0DC3D74-26BE-4850-94B7-8B6819A77653}" type="presParOf" srcId="{B4A21F06-45BA-4A9D-A93D-B8AB3FA4508E}" destId="{8EA817EA-82EA-41CE-8D6C-CF7A23E2CFD4}" srcOrd="12" destOrd="0" presId="urn:microsoft.com/office/officeart/2005/8/layout/chevron2"/>
    <dgm:cxn modelId="{F1758E6C-C4F6-46DF-A6D0-CCC007062583}" type="presParOf" srcId="{8EA817EA-82EA-41CE-8D6C-CF7A23E2CFD4}" destId="{EDE93689-8717-4776-98A6-5111C2550B01}" srcOrd="0" destOrd="0" presId="urn:microsoft.com/office/officeart/2005/8/layout/chevron2"/>
    <dgm:cxn modelId="{1853002B-5C25-46BE-93A1-838F17E1FC05}" type="presParOf" srcId="{8EA817EA-82EA-41CE-8D6C-CF7A23E2CFD4}" destId="{3F5CE235-5EC4-4098-8F70-63657DC33244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8798C-68C7-4361-9FF6-46B001F04F27}">
      <dsp:nvSpPr>
        <dsp:cNvPr id="0" name=""/>
        <dsp:cNvSpPr/>
      </dsp:nvSpPr>
      <dsp:spPr>
        <a:xfrm rot="5400000">
          <a:off x="-98077" y="100151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230921"/>
        <a:ext cx="457696" cy="196155"/>
      </dsp:txXfrm>
    </dsp:sp>
    <dsp:sp modelId="{4F36FBE5-BE8E-487E-B75A-07B5FFA361F6}">
      <dsp:nvSpPr>
        <dsp:cNvPr id="0" name=""/>
        <dsp:cNvSpPr/>
      </dsp:nvSpPr>
      <dsp:spPr>
        <a:xfrm rot="5400000">
          <a:off x="3064346" y="-2604576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Вредоносные программы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22820"/>
        <a:ext cx="5617556" cy="383509"/>
      </dsp:txXfrm>
    </dsp:sp>
    <dsp:sp modelId="{06B7190D-D783-42B7-90F2-B51CF72C1D79}">
      <dsp:nvSpPr>
        <dsp:cNvPr id="0" name=""/>
        <dsp:cNvSpPr/>
      </dsp:nvSpPr>
      <dsp:spPr>
        <a:xfrm rot="5400000">
          <a:off x="-98077" y="667818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798588"/>
        <a:ext cx="457696" cy="196155"/>
      </dsp:txXfrm>
    </dsp:sp>
    <dsp:sp modelId="{A2FF40A6-9834-4C9C-B737-978FF15E9D0B}">
      <dsp:nvSpPr>
        <dsp:cNvPr id="0" name=""/>
        <dsp:cNvSpPr/>
      </dsp:nvSpPr>
      <dsp:spPr>
        <a:xfrm rot="5400000">
          <a:off x="3064346" y="-2036909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Кража информации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590487"/>
        <a:ext cx="5617556" cy="383509"/>
      </dsp:txXfrm>
    </dsp:sp>
    <dsp:sp modelId="{C83040B3-95A4-499A-8BAA-8C177007393F}">
      <dsp:nvSpPr>
        <dsp:cNvPr id="0" name=""/>
        <dsp:cNvSpPr/>
      </dsp:nvSpPr>
      <dsp:spPr>
        <a:xfrm rot="5400000">
          <a:off x="-98077" y="1235485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1366255"/>
        <a:ext cx="457696" cy="196155"/>
      </dsp:txXfrm>
    </dsp:sp>
    <dsp:sp modelId="{B645E5AA-1CE7-4536-B311-5214FD20846B}">
      <dsp:nvSpPr>
        <dsp:cNvPr id="0" name=""/>
        <dsp:cNvSpPr/>
      </dsp:nvSpPr>
      <dsp:spPr>
        <a:xfrm rot="5400000">
          <a:off x="3064346" y="-1469242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err="1" smtClean="0"/>
            <a:t>Кибербуллинг</a:t>
          </a:r>
          <a:endParaRPr lang="ru-RU" sz="2500" b="1" kern="1200" dirty="0"/>
        </a:p>
      </dsp:txBody>
      <dsp:txXfrm rot="-5400000">
        <a:off x="457697" y="1158154"/>
        <a:ext cx="5617556" cy="383509"/>
      </dsp:txXfrm>
    </dsp:sp>
    <dsp:sp modelId="{433EC8B5-3F50-4D75-A7B7-6849CA008728}">
      <dsp:nvSpPr>
        <dsp:cNvPr id="0" name=""/>
        <dsp:cNvSpPr/>
      </dsp:nvSpPr>
      <dsp:spPr>
        <a:xfrm rot="5400000">
          <a:off x="-98077" y="1803151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1933921"/>
        <a:ext cx="457696" cy="196155"/>
      </dsp:txXfrm>
    </dsp:sp>
    <dsp:sp modelId="{56DC1E78-2CE2-4562-83AB-DDA88ACCC937}">
      <dsp:nvSpPr>
        <dsp:cNvPr id="0" name=""/>
        <dsp:cNvSpPr/>
      </dsp:nvSpPr>
      <dsp:spPr>
        <a:xfrm rot="5400000">
          <a:off x="3064346" y="-901575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Опасный </a:t>
          </a:r>
          <a:r>
            <a:rPr lang="ru-RU" sz="25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контент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1725821"/>
        <a:ext cx="5617556" cy="383509"/>
      </dsp:txXfrm>
    </dsp:sp>
    <dsp:sp modelId="{AE1A8918-DCBD-4779-AA70-6B0F389F9119}">
      <dsp:nvSpPr>
        <dsp:cNvPr id="0" name=""/>
        <dsp:cNvSpPr/>
      </dsp:nvSpPr>
      <dsp:spPr>
        <a:xfrm rot="5400000">
          <a:off x="-98077" y="2370818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2501588"/>
        <a:ext cx="457696" cy="196155"/>
      </dsp:txXfrm>
    </dsp:sp>
    <dsp:sp modelId="{A41CBFCF-C07C-4958-BD5D-1FF48FDBE7BD}">
      <dsp:nvSpPr>
        <dsp:cNvPr id="0" name=""/>
        <dsp:cNvSpPr/>
      </dsp:nvSpPr>
      <dsp:spPr>
        <a:xfrm rot="5400000">
          <a:off x="3064346" y="-333909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Финансовое мошенничество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2293487"/>
        <a:ext cx="5617556" cy="383509"/>
      </dsp:txXfrm>
    </dsp:sp>
    <dsp:sp modelId="{A97103A8-6183-460C-8F07-673000135523}">
      <dsp:nvSpPr>
        <dsp:cNvPr id="0" name=""/>
        <dsp:cNvSpPr/>
      </dsp:nvSpPr>
      <dsp:spPr>
        <a:xfrm rot="5400000">
          <a:off x="-98077" y="2938485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3069255"/>
        <a:ext cx="457696" cy="196155"/>
      </dsp:txXfrm>
    </dsp:sp>
    <dsp:sp modelId="{B28CF3C2-CD2B-4C87-9120-14C3CCFFBAC9}">
      <dsp:nvSpPr>
        <dsp:cNvPr id="0" name=""/>
        <dsp:cNvSpPr/>
      </dsp:nvSpPr>
      <dsp:spPr>
        <a:xfrm rot="5400000">
          <a:off x="3064346" y="233757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Спам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2861154"/>
        <a:ext cx="5617556" cy="383509"/>
      </dsp:txXfrm>
    </dsp:sp>
    <dsp:sp modelId="{EDE93689-8717-4776-98A6-5111C2550B01}">
      <dsp:nvSpPr>
        <dsp:cNvPr id="0" name=""/>
        <dsp:cNvSpPr/>
      </dsp:nvSpPr>
      <dsp:spPr>
        <a:xfrm rot="5400000">
          <a:off x="-98077" y="3506152"/>
          <a:ext cx="653851" cy="457696"/>
        </a:xfrm>
        <a:prstGeom prst="chevron">
          <a:avLst/>
        </a:prstGeom>
        <a:solidFill>
          <a:srgbClr val="FFC000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1" y="3636922"/>
        <a:ext cx="457696" cy="196155"/>
      </dsp:txXfrm>
    </dsp:sp>
    <dsp:sp modelId="{3F5CE235-5EC4-4098-8F70-63657DC33244}">
      <dsp:nvSpPr>
        <dsp:cNvPr id="0" name=""/>
        <dsp:cNvSpPr/>
      </dsp:nvSpPr>
      <dsp:spPr>
        <a:xfrm rot="5400000">
          <a:off x="3064346" y="801424"/>
          <a:ext cx="425003" cy="5638303"/>
        </a:xfrm>
        <a:prstGeom prst="round2SameRect">
          <a:avLst/>
        </a:prstGeom>
        <a:solidFill>
          <a:schemeClr val="accent3"/>
        </a:solidFill>
        <a:ln w="9525" cap="flat" cmpd="sng" algn="ctr">
          <a:solidFill>
            <a:srgbClr val="FFFF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Интернет зависимость</a:t>
          </a:r>
          <a:endParaRPr lang="ru-RU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 rot="-5400000">
        <a:off x="457697" y="3428821"/>
        <a:ext cx="5617556" cy="383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8145D-A385-4F73-A7B6-BC62B30ADCC6}" type="datetimeFigureOut">
              <a:rPr lang="ru-RU" smtClean="0"/>
              <a:pPr/>
              <a:t>23.11.2016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71A29-5508-4A1F-AF41-F8DCBE4047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ВОПРОСЫ</a:t>
            </a:r>
          </a:p>
          <a:p>
            <a:pPr marL="530352" indent="-457200">
              <a:buFont typeface="Wingdings" pitchFamily="2" charset="2"/>
              <a:buChar char="Ø"/>
            </a:pPr>
            <a:r>
              <a:rPr lang="ru-RU" sz="1200" b="1" dirty="0" smtClean="0"/>
              <a:t>ЧТО ОЗНАЧАЕТ  СЛОВО «ТЕРРОР»?</a:t>
            </a:r>
          </a:p>
          <a:p>
            <a:pPr marL="530352" indent="-457200"/>
            <a:endParaRPr lang="ru-RU" sz="1200" b="1" dirty="0" smtClean="0"/>
          </a:p>
          <a:p>
            <a:pPr marL="530352" indent="-457200">
              <a:buFont typeface="Wingdings" pitchFamily="2" charset="2"/>
              <a:buChar char="Ø"/>
            </a:pPr>
            <a:r>
              <a:rPr lang="ru-RU" sz="1200" b="1" dirty="0" smtClean="0"/>
              <a:t>В ЧЕМ ОСОБЕННОСТЬ  СОВРЕМЕННОГО ТЕРРОРИЗМА?</a:t>
            </a:r>
          </a:p>
          <a:p>
            <a:pPr marL="530352" indent="-457200">
              <a:buFont typeface="Wingdings" pitchFamily="2" charset="2"/>
              <a:buChar char="Ø"/>
            </a:pPr>
            <a:endParaRPr lang="ru-RU" sz="1200" b="1" dirty="0" smtClean="0"/>
          </a:p>
          <a:p>
            <a:pPr marL="530352" indent="-457200">
              <a:buFont typeface="Wingdings" pitchFamily="2" charset="2"/>
              <a:buChar char="Ø"/>
            </a:pPr>
            <a:r>
              <a:rPr lang="ru-RU" sz="1200" b="1" dirty="0" smtClean="0"/>
              <a:t>ЧТО ТАКОЕ ТЕРРОРИСТИЧЕСКАЯ ОРГАНИЗАЦИЯ?</a:t>
            </a:r>
          </a:p>
          <a:p>
            <a:pPr marL="530352" indent="-457200">
              <a:buFont typeface="Wingdings" pitchFamily="2" charset="2"/>
              <a:buNone/>
            </a:pPr>
            <a:r>
              <a:rPr lang="ru-RU" sz="1200" dirty="0" smtClean="0"/>
              <a:t>Россия</a:t>
            </a:r>
            <a:r>
              <a:rPr lang="ru-RU" sz="1200" baseline="0" dirty="0" smtClean="0"/>
              <a:t> одним из первых государств в мире заявила о необходимости противостояния этой угрозе. Россия следуя нормам международного права защищает наших братьев.</a:t>
            </a:r>
            <a:endParaRPr lang="ru-RU" sz="1200" dirty="0" smtClean="0"/>
          </a:p>
          <a:p>
            <a:pPr marL="530352" indent="-457200">
              <a:buFont typeface="Wingdings" pitchFamily="2" charset="2"/>
              <a:buNone/>
            </a:pPr>
            <a:r>
              <a:rPr lang="ru-RU" sz="1200" dirty="0" smtClean="0"/>
              <a:t>БОРЬБА С ТЕРРОРИЗМОМ ПРЕДПОЛАГАЕТ</a:t>
            </a:r>
          </a:p>
          <a:p>
            <a:pPr marL="530352" indent="-457200">
              <a:buFont typeface="Wingdings" pitchFamily="2" charset="2"/>
              <a:buNone/>
            </a:pPr>
            <a:endParaRPr lang="ru-RU" sz="1200" b="1" dirty="0" smtClean="0"/>
          </a:p>
          <a:p>
            <a:pPr marL="530352" indent="-457200">
              <a:buFont typeface="Wingdings" pitchFamily="2" charset="2"/>
              <a:buChar char="Ø"/>
            </a:pPr>
            <a:endParaRPr lang="ru-RU" sz="1200" b="1" dirty="0" smtClean="0"/>
          </a:p>
          <a:p>
            <a:pPr algn="just">
              <a:buFont typeface="Wingdings" pitchFamily="2" charset="2"/>
              <a:buChar char="v"/>
            </a:pPr>
            <a:r>
              <a:rPr lang="ru-RU" sz="1200" dirty="0" smtClean="0"/>
              <a:t>НЕОБХОДИМОСТЬ КОНСОЛИДАЦИИ УСИЛИЙ ПО БОРЬБЕ С ТЕРРОРИЗМОМ</a:t>
            </a:r>
          </a:p>
          <a:p>
            <a:pPr algn="just"/>
            <a:endParaRPr lang="ru-RU" sz="1200" dirty="0" smtClean="0"/>
          </a:p>
          <a:p>
            <a:pPr algn="just">
              <a:buFont typeface="Wingdings" pitchFamily="2" charset="2"/>
              <a:buChar char="v"/>
            </a:pPr>
            <a:r>
              <a:rPr lang="ru-RU" sz="1200" dirty="0" smtClean="0"/>
              <a:t> БОРЬБА ДОЛЖНА БЫТЬ БЕЗ «ДВОЙНЫХ СТАНДАРТОВ»</a:t>
            </a:r>
          </a:p>
          <a:p>
            <a:pPr algn="just"/>
            <a:endParaRPr lang="ru-RU" sz="1200" dirty="0" smtClean="0"/>
          </a:p>
          <a:p>
            <a:pPr algn="just">
              <a:buFont typeface="Wingdings" pitchFamily="2" charset="2"/>
              <a:buChar char="v"/>
            </a:pPr>
            <a:r>
              <a:rPr lang="ru-RU" sz="1200" dirty="0" smtClean="0"/>
              <a:t> ПОНИМАНИЕ ПРИЧИН ПОРАЖДАЮЩИХ ТЕРРОРИЗМ, И ТОЛКАЮЩИЙ ЛЮДЕЙ СОВЕРШАТЬ МАССОВЫЕ УБИЙСТВА </a:t>
            </a:r>
          </a:p>
          <a:p>
            <a:pPr marL="530352" indent="-457200">
              <a:buFont typeface="Wingdings" pitchFamily="2" charset="2"/>
              <a:buNone/>
            </a:pPr>
            <a:endParaRPr lang="ru-RU" sz="12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Крупными терактами последних  лет стали: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   -Взрыв жилых домов в Москве в 1995г.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   -Захват заложников во время спектакля « Норд-Ост» 2002г.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   -Захват школы в Беслане в 2004г.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   -Взрывы в метро в Москве в 2010г.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   -Взрыв в аэропорту Домодедово в 2011г.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1200" i="1" dirty="0" smtClean="0"/>
              <a:t>   </a:t>
            </a:r>
            <a:r>
              <a:rPr lang="ru-RU" sz="1050" i="1" dirty="0" smtClean="0"/>
              <a:t>Прошу почтить минутой молчания всех погибших в террористических актах.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Наша Родина в прошлом неоднократно решала мировые</a:t>
            </a:r>
            <a:r>
              <a:rPr lang="ru-RU" baseline="0" dirty="0" smtClean="0"/>
              <a:t> проблемы. Самой яркой победой прошлого столетия является победа над </a:t>
            </a:r>
            <a:r>
              <a:rPr lang="ru-RU" baseline="0" dirty="0" err="1" smtClean="0"/>
              <a:t>человеконенавистнеческой</a:t>
            </a:r>
            <a:r>
              <a:rPr lang="ru-RU" baseline="0" dirty="0" smtClean="0"/>
              <a:t> идеологией  и государством – фашистской Германией, это было решение глобальной проблемы в прошлом.</a:t>
            </a:r>
          </a:p>
          <a:p>
            <a:r>
              <a:rPr lang="ru-RU" baseline="0" dirty="0" smtClean="0"/>
              <a:t>В этом году вся страна и все прогрессивное человечество празднует 70-ти </a:t>
            </a:r>
            <a:r>
              <a:rPr lang="ru-RU" baseline="0" dirty="0" err="1" smtClean="0"/>
              <a:t>летие</a:t>
            </a:r>
            <a:r>
              <a:rPr lang="ru-RU" baseline="0" dirty="0" smtClean="0"/>
              <a:t> Великой победы. </a:t>
            </a:r>
          </a:p>
          <a:p>
            <a:r>
              <a:rPr lang="ru-RU" baseline="0" dirty="0" smtClean="0"/>
              <a:t>Вспомнить мероприятия посвященные Великой победы частью которых стали учащиеся СОШ.</a:t>
            </a:r>
          </a:p>
          <a:p>
            <a:r>
              <a:rPr lang="ru-RU" baseline="0" dirty="0" smtClean="0"/>
              <a:t>Вопросы:</a:t>
            </a:r>
          </a:p>
          <a:p>
            <a:r>
              <a:rPr lang="ru-RU" baseline="0" dirty="0" smtClean="0"/>
              <a:t>Значимость подвига нашего великого народа в те суровые годы?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Почему именно сейчас РФ приняла решение о воссоединении Крыма с Россией?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(Ответы учащихся - политическая нестабильность в Украине, вмешательство США во внутриполитические процессы в этой стране, их стремление прибрать Крым к своим рукам, желание жителей Крыма стать гражданами РФ).</a:t>
            </a:r>
          </a:p>
          <a:p>
            <a:pPr>
              <a:buFontTx/>
              <a:buChar char="-"/>
            </a:pP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Как проходило  воссоединение?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(Ответы учащихся: стремление граждан Крыма к воссоединению, референдум 16 марта 2014 года, подписание договора 18 марта и ратификация этого договора 21 марта 2014 года).</a:t>
            </a:r>
          </a:p>
          <a:p>
            <a:pPr>
              <a:buFontTx/>
              <a:buChar char="-"/>
            </a:pP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Учитель: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история Крыма теснейшим образом связана с историей нашего государства. Но были такие события, которые породили различные споры, толкования. В 1954 году Н.С. Хрущёв, руководитель СССР принял решение о передаче Крыма из состава РСФСР в состав Украинской ССР. А когда распался Советский Союз, у руководства России была возможность вернуть Крым и Севастополь, но Президент Ельцин Б.Н., к сожалению, не стал решать этот вопрос.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Наш родной край на протяжении </a:t>
            </a:r>
            <a:r>
              <a:rPr lang="ru-RU" dirty="0" err="1" smtClean="0"/>
              <a:t>тысячилетий</a:t>
            </a:r>
            <a:r>
              <a:rPr lang="ru-RU" dirty="0" smtClean="0"/>
              <a:t> был ареной</a:t>
            </a:r>
            <a:r>
              <a:rPr lang="ru-RU" baseline="0" dirty="0" smtClean="0"/>
              <a:t> взаимодействия народов, религий, цивилизаций. Богата история нашего региона фактами сотрудничества и дружбы. В ходе любого противостояния в регионе не прекращались торговые, дружеские связи между формально враждовавшими народами. Беспримерное сотрудничество, дружба между народами всегда были основой крепкого мира и процветания в нашей стране.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Обращение Президента РФ В.В. Путина к Федеральному Собранию РФ </a:t>
            </a:r>
            <a:r>
              <a:rPr lang="ru-RU" sz="1200" b="0" i="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(Отрывок читает ученик.)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  Крым – это наше общее достояние и важнейший фактор стабильности в регионе. И эта стратегическая территория должна находиться под сильным, устойчивым суверенитетом, который по факту может быть только российским сегодня. Иначе, дорогие друзья, – обращаюсь и к Украине, и к России, – мы с вами – и русские, и украинцы – можем вообще потерять Крым, причем в недалекой исторической перспективе. Задумайтесь, пожалуйста, над этими словами.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 Уважаемые члены Совета Федерации! Уважаемые депутаты Государственной Думы! Граждане России, жители Крыма и Севастополя! Сегодня, основываясь на результатах Референдума, который прошел в Крыму, опираясь на волю народа, вношу в Федеральное Собрание и прошу рассмотреть Конституционный закон о принятии в состав России двух новых субъектов Федерации: Республики Крым и города Севастополь, а также ратифицировать подготовленный для подписания Договор о вхождении Республики Крым и города Севастополь в Российскую Федерацию.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 Напомню также, что в Киеве уже прозвучали заявления о скорейшем вступлении Украины в НАТО. Что означала бы эта перспектива для Крыма и Севастополя? То, что в городе русской воинской славы появился бы натовский флот, что возникла бы угроза для всего юга России – не какая-то эфемерная, совершенно конкретная. Все, что реально могло бы произойти, если бы не выбор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крымчан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Спасибо им за это.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    Кстати говоря, мы не против сотрудничества с НАТО, совсем нет. Мы против того, чтобы военный альянс, а НАТО остается при всех внутренних процессах военной организацией, мы против того, чтобы военная организация хозяйничала возле нашего забора, рядом с нашим домом или на наших исторических территориях. Вы знаете, я просто не могу себе представить, что мы будем ездить в Севастополь в гости к натовским морякам. Они, кстати говоря, в большинстве своем отличные парни, но лучше пускай они к нам приезжают в гости в Севастополь, чем мы к ним.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Причины экологических проблем?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Нерациональное природопользование в условиях резкого увеличения «обмена веществ» между обществом и природой.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Радиационное загрязнение обширных участков с трагическими последствиями.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Экологическое законодательство РФ 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ФЕДЕРАЛЬНЫЙ ЗАКОН ОБ ОХРАНЕ ОКРУЖАЮЩЕЙ СРЕДЫ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ЛЕСНОЙ КОДЕКС РОССИЙСКОЙ ФЕДЕРАЦИИ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ВОДНЫЙ КОДЕКС РОССИЙСКОЙ ФЕДЕРАЦИИ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ЗЕМЕЛЬНЫЙ КОДЕКС РОССИЙСКОЙ ФЕДЕРАЦИИ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ФЕДЕРАЛЬНЫЙ ЗАКОН ОБ ОСОБО ОХРАНЯЕМЫХ ПРИРОДНЫХ ТЕРРИТОРИЯХ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ФЕДЕРАЛЬНЫЙ ЗАКОН ОБ ОХРАНЕ АТМОСФЕРНОГО ВОЗДУХА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ФЕДЕРАЛЬНЫЙ ЗАКОН ОБ ОТХОДАХ ПРОИЗВОДСТВА И ПОТРЕБЛЕНИЯ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Пути решения проблем: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экологическое образование и воспитание;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природоохранное законодательство на национальном и международном уровнях и его соблюдение;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государственное инвестирование развития природоохранной индустрии, а также инвестиции экологического назначения из других источников финансирования;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система экономических рычагов.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Подумайте и предложите свои решения экологических проблем</a:t>
            </a:r>
            <a:endParaRPr lang="ru-RU" sz="1200" b="1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Подготовить «Правила</a:t>
            </a:r>
            <a:r>
              <a:rPr lang="ru-RU" sz="1200" b="1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друзей природы»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рви лесные и полевые цветы для букетов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Ходи по тропинкам, чтобы не топтать растения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шуми  в природе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убивай  без причины животных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ломай  ветки деревьев и кустарников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Не загрязняй водоёмы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чего людям нужен мир?</a:t>
            </a:r>
          </a:p>
          <a:p>
            <a:r>
              <a:rPr lang="ru-RU" dirty="0" smtClean="0"/>
              <a:t>Можно ли представить будущее планеты Земля без крепкого мира между</a:t>
            </a:r>
            <a:r>
              <a:rPr lang="ru-RU" baseline="0" dirty="0" smtClean="0"/>
              <a:t> народами?</a:t>
            </a:r>
          </a:p>
          <a:p>
            <a:r>
              <a:rPr lang="ru-RU" baseline="0" dirty="0" smtClean="0"/>
              <a:t>Знаете ли вы в каких странах сегодня гибнут люди, идут войны, льется кровь? </a:t>
            </a:r>
          </a:p>
          <a:p>
            <a:r>
              <a:rPr lang="ru-RU" baseline="0" dirty="0" smtClean="0"/>
              <a:t>Как вы думаете хотят ли люди  в странах, о которых мы только что говорили, находиться на военном положении?</a:t>
            </a:r>
          </a:p>
          <a:p>
            <a:r>
              <a:rPr lang="ru-RU" baseline="0" dirty="0" smtClean="0"/>
              <a:t>Почему люди в любой стране надеются на мирное сосуществование?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Дети берутся за руки и  поют</a:t>
            </a:r>
            <a:r>
              <a:rPr lang="ru-RU" baseline="0" dirty="0" smtClean="0"/>
              <a:t> караоке (</a:t>
            </a:r>
            <a:r>
              <a:rPr lang="ru-RU" baseline="0" dirty="0" err="1" smtClean="0"/>
              <a:t>флешмоб</a:t>
            </a:r>
            <a:r>
              <a:rPr lang="ru-RU" baseline="0" dirty="0" smtClean="0"/>
              <a:t>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71A29-5508-4A1F-AF41-F8DCBE4047F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15CED2-7C25-4F91-91A0-EC6BC98002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D90F7F-6E5A-45FC-BB27-96146EFCFC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5FDB08-209C-423D-A51A-BD61E7F2D1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483044-78D0-46EC-826E-997A9F3047B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C9AD19-A9E2-47A6-A7E6-E0908C6772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F37B56-69AB-4159-AB7C-1E1A747257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12C371-AAF2-4788-80CE-A705F180B6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A434C-3C21-4E0A-BD21-3D26DE5C8C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749B34-CAE8-4BEB-BD6E-5C45A2E415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CF71C1-F837-427F-A752-C10B263E44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B19B36-6E66-4445-976C-80B735162E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05481B1-255B-41E0-8902-2DD4DA1FF9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random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13" Type="http://schemas.openxmlformats.org/officeDocument/2006/relationships/image" Target="../media/image47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\Downloads\&#1057;&#1080;&#1083;&#1072;%20&#1056;&#1086;&#1089;&#1089;&#1080;&#1080;%20-%20&#1085;&#1072;&#1088;&#1086;&#1076;&#1099;%20&#1056;&#1086;&#1089;&#1089;&#1080;&#1080;!.mp4" TargetMode="Externa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1;&#1077;&#1085;&#1072;\&#1084;&#1091;&#1079;&#1099;&#1082;&#1072;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ownloads\&#1041;&#1077;&#1089;&#1083;&#1072;&#1085;%201%20&#1089;&#1077;&#1085;&#1090;&#1103;&#1073;&#1088;&#1103;%202004%20&#1075;&#1086;&#1076;&#1072;.mp4" TargetMode="External"/><Relationship Id="rId5" Type="http://schemas.openxmlformats.org/officeDocument/2006/relationships/image" Target="../media/image6.png"/><Relationship Id="rId4" Type="http://schemas.openxmlformats.org/officeDocument/2006/relationships/hyperlink" Target="&#1090;&#1077;&#1088;&#1088;&#1086;&#1088;&#1080;&#1079;&#1084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1\Desktop\&#1044;&#1086;&#1082;&#1091;&#1084;&#1077;&#1085;&#1090;&#1099;%20&#1089;%20&#1056;&#1072;&#1073;&#1086;&#1095;&#1077;&#1075;&#1086;%20&#1089;&#1090;&#1086;&#1083;&#1072;\&#1087;&#1088;&#1077;&#1079;&#1077;&#1085;&#1090;&#1072;&#1094;&#1080;&#1080;\&#1076;&#1077;&#1085;&#1100;%20&#1087;&#1086;&#1073;&#1077;&#1076;&#1099;\Metronom-Metronom-zvuk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18" Type="http://schemas.openxmlformats.org/officeDocument/2006/relationships/image" Target="../media/image27.jpeg"/><Relationship Id="rId3" Type="http://schemas.openxmlformats.org/officeDocument/2006/relationships/hyperlink" Target="&#1056;&#1086;&#1089;&#1089;&#1080;&#1103;-%20&#1084;&#1085;&#1086;&#1075;&#1086;&#1085;&#1072;&#1094;&#1080;&#1086;&#1085;&#1072;&#1083;&#1100;&#1085;&#1086;&#1077;%20&#1075;&#1086;&#1089;&#1091;&#1076;&#1072;&#1088;&#1089;&#1090;&#1074;&#1086;.mp4" TargetMode="External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17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fotki.yandex.ru/users/owen1141952/view/242081/?page=1" TargetMode="External"/><Relationship Id="rId11" Type="http://schemas.openxmlformats.org/officeDocument/2006/relationships/image" Target="../media/image20.jpeg"/><Relationship Id="rId5" Type="http://schemas.openxmlformats.org/officeDocument/2006/relationships/image" Target="../media/image15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4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1\Downloads\Dina-Garipova-i-Evgeniy-Kungurov-Sevastopol_skiy-val_s(myzlo.info).mp3" TargetMode="Externa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5832648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 единстве  наша сила!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3212976"/>
            <a:ext cx="2843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«Я слышу, </a:t>
            </a:r>
          </a:p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и я забываю.</a:t>
            </a:r>
          </a:p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 Я вижу,</a:t>
            </a:r>
          </a:p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 и я запоминаю.</a:t>
            </a:r>
          </a:p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 Я делаю,</a:t>
            </a:r>
          </a:p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 и я понимаю». </a:t>
            </a:r>
          </a:p>
          <a:p>
            <a:pPr algn="ctr" eaLnBrk="1" hangingPunct="1">
              <a:buFontTx/>
              <a:buNone/>
            </a:pPr>
            <a:r>
              <a:rPr lang="ru-RU" b="1" i="1" dirty="0" smtClean="0">
                <a:solidFill>
                  <a:srgbClr val="CC0000"/>
                </a:solidFill>
                <a:latin typeface="Bookman Old Style" pitchFamily="18" charset="0"/>
              </a:rPr>
              <a:t>       		 Конфуций</a:t>
            </a:r>
            <a:endParaRPr lang="ru-RU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WordArt 7"/>
          <p:cNvSpPr>
            <a:spLocks noChangeArrowheads="1" noChangeShapeType="1" noTextEdit="1"/>
          </p:cNvSpPr>
          <p:nvPr/>
        </p:nvSpPr>
        <p:spPr bwMode="auto">
          <a:xfrm>
            <a:off x="2123728" y="0"/>
            <a:ext cx="6114256" cy="150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i="1" kern="10" dirty="0" smtClean="0">
                <a:ln w="1587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FF330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Arial"/>
                <a:cs typeface="Arial"/>
              </a:rPr>
              <a:t>Экологические проблемы</a:t>
            </a:r>
            <a:endParaRPr lang="ru-RU" b="1" i="1" kern="10" dirty="0">
              <a:ln w="158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50000">
                    <a:srgbClr val="FF3300"/>
                  </a:gs>
                  <a:gs pos="100000">
                    <a:srgbClr val="FF00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25622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71600" y="2204865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5126" name="Picture 6" descr="истощение рыбных запасов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2" y="3429000"/>
            <a:ext cx="2996403" cy="2242470"/>
          </a:xfrm>
          <a:prstGeom prst="rect">
            <a:avLst/>
          </a:prstGeom>
          <a:noFill/>
        </p:spPr>
      </p:pic>
      <p:pic>
        <p:nvPicPr>
          <p:cNvPr id="5128" name="Picture 8" descr="деградация водных объектов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6752"/>
            <a:ext cx="2851766" cy="2134226"/>
          </a:xfrm>
          <a:prstGeom prst="rect">
            <a:avLst/>
          </a:prstGeom>
          <a:noFill/>
        </p:spPr>
      </p:pic>
      <p:pic>
        <p:nvPicPr>
          <p:cNvPr id="5132" name="Picture 12" descr="эрозия берегов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077072"/>
            <a:ext cx="2490485" cy="1863848"/>
          </a:xfrm>
          <a:prstGeom prst="rect">
            <a:avLst/>
          </a:prstGeom>
          <a:noFill/>
        </p:spPr>
      </p:pic>
      <p:pic>
        <p:nvPicPr>
          <p:cNvPr id="5134" name="Picture 14" descr="физическая деградация экосистем курортных районо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3683486" cy="2520280"/>
          </a:xfrm>
          <a:prstGeom prst="rect">
            <a:avLst/>
          </a:prstGeom>
          <a:noFill/>
        </p:spPr>
      </p:pic>
      <p:pic>
        <p:nvPicPr>
          <p:cNvPr id="5136" name="Picture 16" descr="физическая деградация почв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77072"/>
            <a:ext cx="3732896" cy="2392882"/>
          </a:xfrm>
          <a:prstGeom prst="rect">
            <a:avLst/>
          </a:prstGeom>
          <a:noFill/>
        </p:spPr>
      </p:pic>
      <p:pic>
        <p:nvPicPr>
          <p:cNvPr id="5138" name="Picture 18" descr="сбросы городских запрещенных сточных вод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05064"/>
            <a:ext cx="2592288" cy="1940036"/>
          </a:xfrm>
          <a:prstGeom prst="rect">
            <a:avLst/>
          </a:prstGeom>
          <a:noFill/>
        </p:spPr>
      </p:pic>
      <p:pic>
        <p:nvPicPr>
          <p:cNvPr id="5140" name="Picture 20" descr="свалки твердых бытовых отходов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140968"/>
            <a:ext cx="3042960" cy="2277313"/>
          </a:xfrm>
          <a:prstGeom prst="rect">
            <a:avLst/>
          </a:prstGeom>
          <a:noFill/>
        </p:spPr>
      </p:pic>
      <p:pic>
        <p:nvPicPr>
          <p:cNvPr id="5142" name="Picture 22" descr="выбросы в атмосферу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340768"/>
            <a:ext cx="3019371" cy="2259659"/>
          </a:xfrm>
          <a:prstGeom prst="rect">
            <a:avLst/>
          </a:prstGeom>
          <a:noFill/>
        </p:spPr>
      </p:pic>
      <p:pic>
        <p:nvPicPr>
          <p:cNvPr id="5144" name="Picture 24" descr="загрязнение природной среды токсичными промышленными отходами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2376264" cy="1778366"/>
          </a:xfrm>
          <a:prstGeom prst="rect">
            <a:avLst/>
          </a:prstGeom>
          <a:noFill/>
        </p:spPr>
      </p:pic>
      <p:pic>
        <p:nvPicPr>
          <p:cNvPr id="5146" name="Picture 26" descr="радиоактивное загрязнение территории г. Краснодара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24944"/>
            <a:ext cx="3312368" cy="247893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188913"/>
            <a:ext cx="5500726" cy="1871662"/>
          </a:xfrm>
        </p:spPr>
        <p:txBody>
          <a:bodyPr/>
          <a:lstStyle/>
          <a:p>
            <a:pPr algn="ctr" eaLnBrk="1" hangingPunct="1">
              <a:buSzPct val="100000"/>
              <a:defRPr/>
            </a:pPr>
            <a:r>
              <a:rPr lang="ru-RU" sz="4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 charset="0"/>
              </a:rPr>
              <a:t>Самые опасные угрозы сети Интернет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51520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92696"/>
            <a:ext cx="806489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ила России - народы России!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" y="0"/>
            <a:ext cx="9144000" cy="6669360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9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WordArt 4"/>
          <p:cNvSpPr>
            <a:spLocks noChangeArrowheads="1" noChangeShapeType="1" noTextEdit="1"/>
          </p:cNvSpPr>
          <p:nvPr/>
        </p:nvSpPr>
        <p:spPr bwMode="auto">
          <a:xfrm>
            <a:off x="1371600" y="1905000"/>
            <a:ext cx="7065963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b="1" kern="10" dirty="0">
              <a:ln w="15875">
                <a:solidFill>
                  <a:srgbClr val="0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990000"/>
                  </a:gs>
                  <a:gs pos="50000">
                    <a:srgbClr val="FF3300"/>
                  </a:gs>
                  <a:gs pos="100000">
                    <a:srgbClr val="9900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692696"/>
            <a:ext cx="648072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Современная Россия:</a:t>
            </a:r>
          </a:p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 безопасность в глобальном мире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музыка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6248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620688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Международный терроризм- угроза национальной безопасности</a:t>
            </a:r>
            <a:r>
              <a:rPr lang="en-US" sz="32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России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11 сентября 2001 года</a:t>
            </a:r>
            <a:endParaRPr lang="ru-RU" sz="32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7" name="Содержимое 7" descr="i[9]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1628800"/>
            <a:ext cx="331236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E:\iCACDD5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26" y="2276872"/>
            <a:ext cx="4286340" cy="31683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БЕСЛАН 01.09.2004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+mn-lt"/>
                <a:ea typeface="+mn-ea"/>
                <a:cs typeface="+mn-cs"/>
              </a:rPr>
              <a:t>Захват заложников в школе № 1 города Беслана (Северная Осетия), совершённый террористами утром 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1 сентября 2004 года</a:t>
            </a:r>
            <a:r>
              <a:rPr lang="ru-RU" sz="1800" dirty="0" smtClean="0">
                <a:latin typeface="+mn-lt"/>
                <a:ea typeface="+mn-ea"/>
                <a:cs typeface="+mn-cs"/>
              </a:rPr>
              <a:t> во время торжественной линейки, посвящённой началу учебного года. В течение двух с половиной дней террористы удерживали в заминированном здании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1128 заложников</a:t>
            </a:r>
          </a:p>
          <a:p>
            <a:pPr>
              <a:buNone/>
            </a:pPr>
            <a:r>
              <a:rPr lang="ru-RU" sz="1800" dirty="0" smtClean="0">
                <a:latin typeface="+mn-lt"/>
                <a:ea typeface="+mn-ea"/>
                <a:cs typeface="+mn-cs"/>
              </a:rPr>
              <a:t>3 сентября 2004 года в городе Беслан при освобождении заложников из школы, захваченных 1 сентября 2004 года п</a:t>
            </a:r>
            <a:r>
              <a:rPr lang="ru-RU" sz="1800" dirty="0" smtClean="0"/>
              <a:t>огибло:</a:t>
            </a:r>
          </a:p>
          <a:p>
            <a:pPr algn="ctr">
              <a:buNone/>
            </a:pPr>
            <a:r>
              <a:rPr lang="ru-RU" sz="1800" dirty="0" smtClean="0"/>
              <a:t>					Дети от 1 до 17 лет186</a:t>
            </a:r>
          </a:p>
          <a:p>
            <a:pPr algn="ctr">
              <a:buNone/>
            </a:pPr>
            <a:r>
              <a:rPr lang="ru-RU" sz="1800" dirty="0" smtClean="0"/>
              <a:t>						Учителя / сотрудники школы17</a:t>
            </a:r>
          </a:p>
          <a:p>
            <a:pPr algn="ctr">
              <a:buNone/>
            </a:pPr>
            <a:r>
              <a:rPr lang="ru-RU" sz="1800" dirty="0" smtClean="0"/>
              <a:t>					Сотрудники ЦСН ФСБ10</a:t>
            </a:r>
          </a:p>
          <a:p>
            <a:pPr algn="ctr">
              <a:buNone/>
            </a:pPr>
            <a:r>
              <a:rPr lang="ru-RU" sz="1800" dirty="0" smtClean="0"/>
              <a:t>					Сотрудники МЧС 2</a:t>
            </a:r>
          </a:p>
          <a:p>
            <a:pPr algn="ctr">
              <a:buNone/>
            </a:pPr>
            <a:r>
              <a:rPr lang="ru-RU" sz="1800" dirty="0" smtClean="0"/>
              <a:t>				Родственники, гости</a:t>
            </a:r>
          </a:p>
          <a:p>
            <a:pPr algn="ctr">
              <a:buNone/>
            </a:pPr>
            <a:r>
              <a:rPr lang="ru-RU" sz="1800" dirty="0" smtClean="0"/>
              <a:t>							 и друзья учащихся111</a:t>
            </a:r>
          </a:p>
          <a:p>
            <a:pPr algn="ctr">
              <a:buNone/>
            </a:pPr>
            <a:r>
              <a:rPr lang="ru-RU" sz="1800" dirty="0" smtClean="0"/>
              <a:t>					Гражданские спасатели6</a:t>
            </a:r>
          </a:p>
          <a:p>
            <a:pPr algn="ctr">
              <a:buNone/>
            </a:pPr>
            <a:r>
              <a:rPr lang="ru-RU" sz="1800" dirty="0" smtClean="0"/>
              <a:t>						Сотрудники МВД1</a:t>
            </a:r>
          </a:p>
          <a:p>
            <a:pPr algn="ctr">
              <a:buNone/>
            </a:pPr>
            <a:r>
              <a:rPr lang="ru-RU" sz="1800" b="1" dirty="0" smtClean="0"/>
              <a:t>						Всего333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4" name="Picture 4" descr="Памятник Беслан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284984"/>
            <a:ext cx="403244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4" action="ppaction://hlinkfile"/>
              </a:rPr>
              <a:t>терроризм.</a:t>
            </a:r>
            <a:r>
              <a:rPr lang="en-US" smtClean="0">
                <a:hlinkClick r:id="rId4" action="ppaction://hlinkfile"/>
              </a:rPr>
              <a:t>mp4</a:t>
            </a:r>
            <a:endParaRPr lang="ru-RU" dirty="0"/>
          </a:p>
        </p:txBody>
      </p:sp>
      <p:pic>
        <p:nvPicPr>
          <p:cNvPr id="9" name="Беслан 1 сентября 2004 год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563" y="1143000"/>
            <a:ext cx="6786562" cy="508952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2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Великая Россия, Великая Победа!</a:t>
            </a:r>
            <a:endParaRPr lang="ru-RU" sz="4000" dirty="0"/>
          </a:p>
        </p:txBody>
      </p:sp>
      <p:pic>
        <p:nvPicPr>
          <p:cNvPr id="3" name="Содержимое 3" descr="798a1664432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1196751"/>
            <a:ext cx="6552728" cy="409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vipgif.ru/_ph/23/2/58525869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96752"/>
            <a:ext cx="6552728" cy="4320480"/>
          </a:xfrm>
          <a:prstGeom prst="rect">
            <a:avLst/>
          </a:prstGeom>
          <a:noFill/>
        </p:spPr>
      </p:pic>
      <p:pic>
        <p:nvPicPr>
          <p:cNvPr id="6" name="Metronom-Metronom-zvu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 flipH="1">
            <a:off x="7452320" y="4941168"/>
            <a:ext cx="711696" cy="676626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8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Присоединение Крыма к Российской Федерации.</a:t>
            </a:r>
            <a:endParaRPr lang="ru-RU" dirty="0"/>
          </a:p>
        </p:txBody>
      </p:sp>
      <p:pic>
        <p:nvPicPr>
          <p:cNvPr id="3" name="Содержимое 3" descr="112640_70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12776"/>
            <a:ext cx="6486817" cy="4104456"/>
          </a:xfrm>
          <a:prstGeom prst="rect">
            <a:avLst/>
          </a:prstGeom>
        </p:spPr>
      </p:pic>
      <p:pic>
        <p:nvPicPr>
          <p:cNvPr id="4" name="Содержимое 3" descr="долина привед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84785"/>
            <a:ext cx="6473598" cy="3888432"/>
          </a:xfrm>
          <a:prstGeom prst="rect">
            <a:avLst/>
          </a:prstGeom>
        </p:spPr>
      </p:pic>
      <p:pic>
        <p:nvPicPr>
          <p:cNvPr id="5" name="Содержимое 3" descr="1240815746_149369_1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484784"/>
            <a:ext cx="6464206" cy="3960440"/>
          </a:xfrm>
          <a:prstGeom prst="rect">
            <a:avLst/>
          </a:prstGeom>
        </p:spPr>
      </p:pic>
      <p:pic>
        <p:nvPicPr>
          <p:cNvPr id="6" name="Содержимое 3" descr="tcmn3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5" y="1484784"/>
            <a:ext cx="6264696" cy="3840138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hlinkClick r:id="rId3" action="ppaction://hlinkfile" tooltip="видео"/>
              </a:rPr>
              <a:t>Многонациональный край: столетия сотрудничества и мира.</a:t>
            </a:r>
            <a:endParaRPr lang="ru-RU" sz="4000" dirty="0">
              <a:solidFill>
                <a:srgbClr val="FF0000"/>
              </a:solidFill>
              <a:hlinkClick r:id="rId3" action="ppaction://hlinkfile"/>
            </a:endParaRPr>
          </a:p>
        </p:txBody>
      </p:sp>
      <p:pic>
        <p:nvPicPr>
          <p:cNvPr id="3" name="Picture 2" descr="http://karnaval-prokat.ru/default.aspx?mode=image&amp;id=15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1152128" cy="1735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http://dic.academic.ru/pictures/wiki/files/84/Tanc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29000"/>
            <a:ext cx="1071562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-fotki.yandex.ru/get/4802/owen1141952.3c/0_3b1a0_83d488dc_-1-L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11430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://content.foto.mail.ru/mail/aina_aitzhanova/_answers/i-10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97152"/>
            <a:ext cx="1751013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://travel72.ru/images/articles/38.jpe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29000"/>
            <a:ext cx="172561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0" descr="http://all-pages.com/img/publications/publication_2546_5425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55027"/>
            <a:ext cx="1352104" cy="151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http://www.shapito.org/art/gipsy/gipsy5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501008"/>
            <a:ext cx="16684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:\Belorusi[1]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628800"/>
            <a:ext cx="1247775" cy="1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Documents and Settings\user\Рабочий стол\азербайджан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781" y="4725144"/>
            <a:ext cx="1736593" cy="1302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:\Documents and Settings\user\Рабочий стол\немцы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581128"/>
            <a:ext cx="1341438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:\ассирийцы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28800"/>
            <a:ext cx="1143000" cy="177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H:\болгары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25144"/>
            <a:ext cx="1857375" cy="138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" descr="C:\Documents and Settings\user\Рабочий стол\поляки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1539875" cy="1784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C:\Documents and Settings\user\Рабочий стол\абхазы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80928"/>
            <a:ext cx="1851025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Присоединение Крыма к Российской Федерации.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3010" name="Picture 2" descr="http://www.stihi.ru/pics/2014/07/17/200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096344" cy="46209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3568" y="1484784"/>
            <a:ext cx="4464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Главное, отрадное убеждение, которое вы вынесли, - это убеждение в невозможности взять Севастополь, и не только взять Севастополь, но поколебать где бы то ни было силу русского народа,  видели её в глазах, речах, приёмах, в том, что называется духом защитников Севастополя. И этому должна быть высокая побудительная причина. И эта причина 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чувство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редко проявляющееся, стыдливое в русском, но лежащее в глубине души каждого, -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любовь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 родине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	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Л.Н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Толстой. </a:t>
            </a: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Севастопольские 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рассказы.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3012" name="Picture 4" descr="http://img.aucland.ru/market-photos/374/cv4el7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4335779" cy="4392488"/>
          </a:xfrm>
          <a:prstGeom prst="rect">
            <a:avLst/>
          </a:prstGeom>
          <a:noFill/>
        </p:spPr>
      </p:pic>
      <p:pic>
        <p:nvPicPr>
          <p:cNvPr id="10" name="Dina-Garipova-i-Evgeniy-Kungurov-Sevastopol_skiy-val_s(myzlo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44408" y="6021288"/>
            <a:ext cx="304800" cy="304800"/>
          </a:xfrm>
          <a:prstGeom prst="rect">
            <a:avLst/>
          </a:prstGeom>
        </p:spPr>
      </p:pic>
      <p:pic>
        <p:nvPicPr>
          <p:cNvPr id="43018" name="Picture 10" descr="http://photos.lifeisphoto.ru/19/0/19828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7672908" cy="4248472"/>
          </a:xfrm>
          <a:prstGeom prst="rect">
            <a:avLst/>
          </a:prstGeom>
          <a:noFill/>
        </p:spPr>
      </p:pic>
      <p:pic>
        <p:nvPicPr>
          <p:cNvPr id="43020" name="Picture 12" descr="http://www.arena.in.ua/uploads/posts/2014-04/534873f31ada6534873f31addf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7632848" cy="4464496"/>
          </a:xfrm>
          <a:prstGeom prst="rect">
            <a:avLst/>
          </a:prstGeom>
          <a:noFill/>
        </p:spPr>
      </p:pic>
      <p:pic>
        <p:nvPicPr>
          <p:cNvPr id="43022" name="Picture 14" descr="http://crymnash.ru/wp-content/uploads/2014/08/Image077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04856" cy="5040560"/>
          </a:xfrm>
          <a:prstGeom prst="rect">
            <a:avLst/>
          </a:prstGeom>
          <a:noFill/>
        </p:spPr>
      </p:pic>
      <p:pic>
        <p:nvPicPr>
          <p:cNvPr id="43024" name="Picture 16" descr="http://cs132.vk.me/v132178/786/xWYl44DSff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848872" cy="5145373"/>
          </a:xfrm>
          <a:prstGeom prst="rect">
            <a:avLst/>
          </a:prstGeom>
          <a:noFill/>
        </p:spPr>
      </p:pic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179512" y="609600"/>
            <a:ext cx="8507288" cy="6096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27" name="Picture 19" descr="https://im1-tub-ru.yandex.net/i?id=701bcaa3fc31e72b92044f41a700647e&amp;n=33&amp;h=17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8892480" cy="5020874"/>
          </a:xfrm>
          <a:prstGeom prst="rect">
            <a:avLst/>
          </a:prstGeom>
          <a:noFill/>
        </p:spPr>
      </p:pic>
      <p:pic>
        <p:nvPicPr>
          <p:cNvPr id="21" name="Рисунок 20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3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6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</TotalTime>
  <Words>517</Words>
  <Application>Microsoft Office PowerPoint</Application>
  <PresentationFormat>Экран (4:3)</PresentationFormat>
  <Paragraphs>112</Paragraphs>
  <Slides>13</Slides>
  <Notes>9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Bookman Old Style</vt:lpstr>
      <vt:lpstr>Calibri</vt:lpstr>
      <vt:lpstr>Times New Roman</vt:lpstr>
      <vt:lpstr>Wingdings</vt:lpstr>
      <vt:lpstr>Тема Office</vt:lpstr>
      <vt:lpstr>В единстве  наша сила!</vt:lpstr>
      <vt:lpstr>Презентация PowerPoint</vt:lpstr>
      <vt:lpstr>Презентация PowerPoint</vt:lpstr>
      <vt:lpstr>БЕСЛАН 01.09.2004 г.</vt:lpstr>
      <vt:lpstr>терроризм.mp4</vt:lpstr>
      <vt:lpstr>Великая Россия, Великая Победа!</vt:lpstr>
      <vt:lpstr>Присоединение Крыма к Российской Федерации.</vt:lpstr>
      <vt:lpstr>Многонациональный край: столетия сотрудничества и мира.</vt:lpstr>
      <vt:lpstr>Присоединение Крыма к Российской Федерации.</vt:lpstr>
      <vt:lpstr>Презентация PowerPoint</vt:lpstr>
      <vt:lpstr>Самые опасные угрозы сети Интернет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Пользователь</cp:lastModifiedBy>
  <cp:revision>46</cp:revision>
  <cp:lastPrinted>1601-01-01T00:00:00Z</cp:lastPrinted>
  <dcterms:created xsi:type="dcterms:W3CDTF">2013-03-25T15:37:30Z</dcterms:created>
  <dcterms:modified xsi:type="dcterms:W3CDTF">2016-11-23T17:08:39Z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